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70" r:id="rId4"/>
    <p:sldId id="593" r:id="rId5"/>
    <p:sldId id="594" r:id="rId6"/>
    <p:sldId id="595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2024/5/1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2024. 05. 01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 1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 result 1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 2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 result 2</a:t>
            </a:r>
          </a:p>
          <a:p>
            <a:pPr marL="0" indent="0">
              <a:buNone/>
            </a:pPr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 1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Suppose</a:t>
                </a:r>
                <a:r>
                  <a:rPr lang="zh-TW" altLang="en-US" sz="2000" b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source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is located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in range of distributed array </a:t>
                </a:r>
                <a:endParaRPr lang="en-US" altLang="zh-TW" sz="20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9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Array size =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1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TW" sz="2000" b="0">
                    <a:cs typeface="Times New Roman" panose="02020603050405020304" pitchFamily="18" charset="0"/>
                  </a:rPr>
                  <a:t>m 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Sampling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0.12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BED28E7D-F19B-4C6D-918A-FD1D8FB2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063" y="2749377"/>
            <a:ext cx="5334000" cy="4000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F258496-B2B1-4173-A2AC-1FE3CA56F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93" y="5112402"/>
            <a:ext cx="485843" cy="48584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599681-21B1-4FFB-BBAB-713C5BF86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497" y="5736827"/>
            <a:ext cx="142895" cy="190527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076FC62-2BF5-4F83-8117-064936E9A83B}"/>
              </a:ext>
            </a:extLst>
          </p:cNvPr>
          <p:cNvSpPr txBox="1"/>
          <p:nvPr/>
        </p:nvSpPr>
        <p:spPr>
          <a:xfrm>
            <a:off x="3541536" y="5155268"/>
            <a:ext cx="1427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EBC259D-2517-45A5-8B4A-677AD2B2C3C5}"/>
              </a:ext>
            </a:extLst>
          </p:cNvPr>
          <p:cNvSpPr txBox="1"/>
          <p:nvPr/>
        </p:nvSpPr>
        <p:spPr>
          <a:xfrm>
            <a:off x="3541535" y="5598244"/>
            <a:ext cx="1427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Mics  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0F7206-7665-4F03-A226-D825A4D0B59B}"/>
              </a:ext>
            </a:extLst>
          </p:cNvPr>
          <p:cNvSpPr txBox="1"/>
          <p:nvPr/>
        </p:nvSpPr>
        <p:spPr>
          <a:xfrm>
            <a:off x="3542901" y="6006818"/>
            <a:ext cx="17335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 mic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4DD47D0-DCDA-418C-817D-72A34307B644}"/>
              </a:ext>
            </a:extLst>
          </p:cNvPr>
          <p:cNvSpPr/>
          <p:nvPr/>
        </p:nvSpPr>
        <p:spPr>
          <a:xfrm>
            <a:off x="7119255" y="4963885"/>
            <a:ext cx="54000" cy="54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F56D0EA-D7E1-49E0-B8BD-57E3A9F0BEFC}"/>
              </a:ext>
            </a:extLst>
          </p:cNvPr>
          <p:cNvSpPr/>
          <p:nvPr/>
        </p:nvSpPr>
        <p:spPr>
          <a:xfrm>
            <a:off x="3280495" y="6194912"/>
            <a:ext cx="54000" cy="54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1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8A5CAD6-0DE5-402F-B5D0-06380DE1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7788"/>
              </p:ext>
            </p:extLst>
          </p:nvPr>
        </p:nvGraphicFramePr>
        <p:xfrm>
          <a:off x="1776918" y="1536153"/>
          <a:ext cx="6909880" cy="43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470">
                  <a:extLst>
                    <a:ext uri="{9D8B030D-6E8A-4147-A177-3AD203B41FA5}">
                      <a16:colId xmlns:a16="http://schemas.microsoft.com/office/drawing/2014/main" val="588237900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273623046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2269554248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3599759651"/>
                    </a:ext>
                  </a:extLst>
                </a:gridCol>
              </a:tblGrid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position</a:t>
                      </a:r>
                    </a:p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respect to</a:t>
                      </a:r>
                    </a:p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mic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67744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668224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600" b="0" baseline="-25000"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 = 0.12s 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0.3031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0.6990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0.1929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77526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600" b="0" baseline="-25000"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 = 0.2s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0.2974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0.7052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0.1956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4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 2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Suppose</a:t>
                </a:r>
                <a:r>
                  <a:rPr lang="zh-TW" altLang="en-US" sz="2000" b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source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is located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in range of distributed array </a:t>
                </a:r>
                <a:endParaRPr lang="en-US" altLang="zh-TW" sz="20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4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Sampling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0.12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>
            <a:extLst>
              <a:ext uri="{FF2B5EF4-FFF2-40B4-BE49-F238E27FC236}">
                <a16:creationId xmlns:a16="http://schemas.microsoft.com/office/drawing/2014/main" id="{3F258496-B2B1-4173-A2AC-1FE3CA56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93" y="5112402"/>
            <a:ext cx="485843" cy="48584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599681-21B1-4FFB-BBAB-713C5BF86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497" y="5736827"/>
            <a:ext cx="142895" cy="190527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076FC62-2BF5-4F83-8117-064936E9A83B}"/>
              </a:ext>
            </a:extLst>
          </p:cNvPr>
          <p:cNvSpPr txBox="1"/>
          <p:nvPr/>
        </p:nvSpPr>
        <p:spPr>
          <a:xfrm>
            <a:off x="3541536" y="5155268"/>
            <a:ext cx="1427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EBC259D-2517-45A5-8B4A-677AD2B2C3C5}"/>
              </a:ext>
            </a:extLst>
          </p:cNvPr>
          <p:cNvSpPr txBox="1"/>
          <p:nvPr/>
        </p:nvSpPr>
        <p:spPr>
          <a:xfrm>
            <a:off x="3541535" y="5598244"/>
            <a:ext cx="14275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Mics  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40F7206-7665-4F03-A226-D825A4D0B59B}"/>
              </a:ext>
            </a:extLst>
          </p:cNvPr>
          <p:cNvSpPr txBox="1"/>
          <p:nvPr/>
        </p:nvSpPr>
        <p:spPr>
          <a:xfrm>
            <a:off x="3542901" y="6006818"/>
            <a:ext cx="173354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 mic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4DD47D0-DCDA-418C-817D-72A34307B644}"/>
              </a:ext>
            </a:extLst>
          </p:cNvPr>
          <p:cNvSpPr/>
          <p:nvPr/>
        </p:nvSpPr>
        <p:spPr>
          <a:xfrm>
            <a:off x="7119255" y="4963885"/>
            <a:ext cx="54000" cy="54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CF56D0EA-D7E1-49E0-B8BD-57E3A9F0BEFC}"/>
              </a:ext>
            </a:extLst>
          </p:cNvPr>
          <p:cNvSpPr/>
          <p:nvPr/>
        </p:nvSpPr>
        <p:spPr>
          <a:xfrm>
            <a:off x="3280495" y="6194912"/>
            <a:ext cx="54000" cy="54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DD7B2E-A7DD-406F-BAC0-4FBA862E6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773" y="2874285"/>
            <a:ext cx="5334000" cy="40005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8708867-75CC-487A-8F2A-1085724B3DBA}"/>
              </a:ext>
            </a:extLst>
          </p:cNvPr>
          <p:cNvSpPr/>
          <p:nvPr/>
        </p:nvSpPr>
        <p:spPr>
          <a:xfrm>
            <a:off x="7454389" y="5085402"/>
            <a:ext cx="54000" cy="54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785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2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18A5CAD6-0DE5-402F-B5D0-06380DE1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64206"/>
              </p:ext>
            </p:extLst>
          </p:nvPr>
        </p:nvGraphicFramePr>
        <p:xfrm>
          <a:off x="1776918" y="1536153"/>
          <a:ext cx="6909880" cy="430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470">
                  <a:extLst>
                    <a:ext uri="{9D8B030D-6E8A-4147-A177-3AD203B41FA5}">
                      <a16:colId xmlns:a16="http://schemas.microsoft.com/office/drawing/2014/main" val="588237900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273623046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2269554248"/>
                    </a:ext>
                  </a:extLst>
                </a:gridCol>
                <a:gridCol w="1727470">
                  <a:extLst>
                    <a:ext uri="{9D8B030D-6E8A-4147-A177-3AD203B41FA5}">
                      <a16:colId xmlns:a16="http://schemas.microsoft.com/office/drawing/2014/main" val="3599759651"/>
                    </a:ext>
                  </a:extLst>
                </a:gridCol>
              </a:tblGrid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position</a:t>
                      </a:r>
                    </a:p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respect to</a:t>
                      </a:r>
                    </a:p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mic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Z-axis (m)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267744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0.3933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668224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600" b="0" baseline="-25000"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 = 0.12s 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0.4996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0.3756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-0.1952</a:t>
                      </a:r>
                      <a:endParaRPr lang="zh-TW" altLang="en-US" sz="16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877526"/>
                  </a:ext>
                </a:extLst>
              </a:tr>
              <a:tr h="107726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600" b="0" baseline="-25000"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600" b="0">
                          <a:cs typeface="Times New Roman" panose="02020603050405020304" pitchFamily="18" charset="0"/>
                        </a:rPr>
                        <a:t> = 0.2s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0.4996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0.3756</a:t>
                      </a:r>
                      <a:endParaRPr lang="zh-TW" altLang="en-US" sz="16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-0.1952</a:t>
                      </a:r>
                      <a:endParaRPr lang="zh-TW" altLang="en-US" sz="16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42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5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89" y="2035000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0B3141-B9F6-487D-B297-CC93926E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" y="1337445"/>
            <a:ext cx="6624934" cy="4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247576</TotalTime>
  <Words>304</Words>
  <Application>Microsoft Office PowerPoint</Application>
  <PresentationFormat>自訂</PresentationFormat>
  <Paragraphs>90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05. 01</vt:lpstr>
      <vt:lpstr>Outline</vt:lpstr>
      <vt:lpstr>Simulation setting 1</vt:lpstr>
      <vt:lpstr>Simulation result 1</vt:lpstr>
      <vt:lpstr>Simulation setting 2</vt:lpstr>
      <vt:lpstr>Simulation result 2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2782</cp:revision>
  <dcterms:created xsi:type="dcterms:W3CDTF">2012-11-25T05:37:01Z</dcterms:created>
  <dcterms:modified xsi:type="dcterms:W3CDTF">2024-05-01T08:03:32Z</dcterms:modified>
</cp:coreProperties>
</file>